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2" r:id="rId10"/>
    <p:sldId id="260" r:id="rId11"/>
    <p:sldId id="265" r:id="rId12"/>
    <p:sldId id="264" r:id="rId13"/>
    <p:sldId id="26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2374-27B6-4A2E-B3AB-13C4E24A5F9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D1FBF-9B6B-4C27-AD04-0017C43633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95FC4-74CC-4BC5-AE40-F8226AEE9AD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2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E1B7-0997-4F4D-AAB6-52E952229159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C564-CC80-48C0-B4D9-2A799CB1A585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8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5959-2D0C-46F9-B507-26E317F78CF1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7CCC-9EA3-430A-9D5B-5DBA2C30C26F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C2B9-4352-4671-BFAF-DC5591FA6BF9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1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1052-94A9-4DA9-807F-2ECF047D4582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9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Titelstijl van model bewerken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C3539B-1203-4C1E-B2FD-F1C53B35DA3C}" type="slidenum">
              <a:rPr lang="nl-NL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414317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7000" y="1122363"/>
            <a:ext cx="6858000" cy="2387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 cap="all">
                <a:solidFill>
                  <a:srgbClr val="25167A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ＭＳ Ｐゴシック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ＭＳ Ｐゴシック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ＭＳ Ｐゴシック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ＭＳ Ｐゴシック" charset="-128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5167A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nl-NL" dirty="0" err="1" smtClean="0"/>
              <a:t>Lio</a:t>
            </a:r>
            <a:r>
              <a:rPr lang="nl-NL" dirty="0" smtClean="0"/>
              <a:t>-praktijkonderzoek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667000" y="3602038"/>
            <a:ext cx="6858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Les 6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. Methoden B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Marco Kragten (m.kragten@hva.nl).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PiP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Aflevering van data naar informatie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vimeo.com/141431750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AC564-CC80-48C0-B4D9-2A799CB1A585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599" y="944563"/>
            <a:ext cx="10991161" cy="1501182"/>
          </a:xfrm>
        </p:spPr>
        <p:txBody>
          <a:bodyPr/>
          <a:lstStyle/>
          <a:p>
            <a:r>
              <a:rPr lang="en-US" dirty="0" err="1" smtClean="0"/>
              <a:t>opdracht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nl-NL" dirty="0"/>
              <a:t>Orden de tekstfragmenten</a:t>
            </a:r>
            <a:br>
              <a:rPr lang="nl-NL" dirty="0"/>
            </a:b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11</a:t>
            </a:fld>
            <a:endParaRPr lang="nl-NL"/>
          </a:p>
        </p:txBody>
      </p:sp>
      <p:sp>
        <p:nvSpPr>
          <p:cNvPr id="4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402871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i="1" dirty="0" smtClean="0"/>
              <a:t>Psychosociale verbeteringen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Gezinsverhoudingen verbeterd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Opvoeden handelen verbeterd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Persoonlijke groei, eigen problemen verminderd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r>
              <a:rPr lang="nl-NL" i="1" dirty="0" smtClean="0"/>
              <a:t>Materiele verbeteringen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Financiële situatie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Woonsituatie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0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interviewen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2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Om erachter te komen wat mensen weten, denken, voelen en willen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Betreffende onderwerpen, personen, of gebeurtenissen</a:t>
            </a:r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167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mate van </a:t>
            </a:r>
            <a:r>
              <a:rPr lang="en-US" dirty="0" err="1" smtClean="0"/>
              <a:t>gestructureerdheid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3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Het gestructureerde interview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Hierbij liggen wel de vragen maar niet de antwoorden vast (verschil met </a:t>
            </a:r>
            <a:r>
              <a:rPr lang="nl-NL" dirty="0" err="1" smtClean="0"/>
              <a:t>enquetes</a:t>
            </a:r>
            <a:r>
              <a:rPr lang="nl-NL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Het half-/semigestructureerde interview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De belangrijkste vragen liggen vast en de onderwerpen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Het topicinterview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Vragen liggen niet vast maar de onderwerpen wel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Voorkennis is nodig want je moet weten wat relevante onderwerpen zijn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Het open of diepte-interview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De interviewer exploreert vragenderwijs gespreksonderwerpen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Vraagt ervaring in het interviewen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310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4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/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</p:txBody>
      </p:sp>
      <p:pic>
        <p:nvPicPr>
          <p:cNvPr id="7" name="Picture 6" descr="TB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41488"/>
            <a:ext cx="64008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je </a:t>
            </a:r>
            <a:r>
              <a:rPr lang="en-US" dirty="0" err="1" smtClean="0"/>
              <a:t>bevragen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5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402871"/>
          </a:xfrm>
        </p:spPr>
        <p:txBody>
          <a:bodyPr>
            <a:normAutofit/>
          </a:bodyPr>
          <a:lstStyle/>
          <a:p>
            <a:r>
              <a:rPr lang="nl-NL" dirty="0" smtClean="0"/>
              <a:t>Respondenten selecteren: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Reputatiemethode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Uitzoeken wie er goed op de hoogte is. Eventueel gebruik maken van sneeuwbalmethode (aan de </a:t>
            </a:r>
            <a:r>
              <a:rPr lang="nl-NL" dirty="0" err="1" smtClean="0"/>
              <a:t>geinterviewde</a:t>
            </a:r>
            <a:r>
              <a:rPr lang="nl-NL" dirty="0" smtClean="0"/>
              <a:t> vragen om namen te noemen van anderen)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Aspectenmethode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Nagaan uit welke invalshoeken een onderwerp bekeken kan worden, welke belangen er spelen, en wie die belangen vertegenwoordigt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Steekproef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Op basis van toeval selecteren </a:t>
            </a:r>
          </a:p>
        </p:txBody>
      </p:sp>
    </p:spTree>
    <p:extLst>
      <p:ext uri="{BB962C8B-B14F-4D97-AF65-F5344CB8AC3E}">
        <p14:creationId xmlns:p14="http://schemas.microsoft.com/office/powerpoint/2010/main" val="4162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Rollen</a:t>
            </a:r>
            <a:r>
              <a:rPr lang="en-US" dirty="0" smtClean="0"/>
              <a:t> van de interviewer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6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4028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Vragensteller (die op de antwoorden let)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Antwoord niet relevant. De vraag herhalen (eventueel aangegeven wat er mis wat aan het antwoord, ‘ik vroeg naar de gevolgen, u spreekt nu over de aanleiding’)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Antwoord niet compleet. Doorvragen, ‘kunt </a:t>
            </a:r>
            <a:r>
              <a:rPr lang="nl-NL" dirty="0"/>
              <a:t>u daar nog wat meer over vertellen</a:t>
            </a:r>
            <a:r>
              <a:rPr lang="nl-NL" dirty="0" smtClean="0"/>
              <a:t>?’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Antwoord niet duidelijk. Meer informatie vragen, ‘kunt u daar iets meer over vertellen?’</a:t>
            </a:r>
            <a:endParaRPr lang="nl-N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Regisseur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Grote lijn in de gaten houden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Gastheer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Respectvolle en aandachtige houding</a:t>
            </a:r>
          </a:p>
        </p:txBody>
      </p:sp>
    </p:spTree>
    <p:extLst>
      <p:ext uri="{BB962C8B-B14F-4D97-AF65-F5344CB8AC3E}">
        <p14:creationId xmlns:p14="http://schemas.microsoft.com/office/powerpoint/2010/main" val="2816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1909" y="101415"/>
            <a:ext cx="10972800" cy="1143000"/>
          </a:xfrm>
        </p:spPr>
        <p:txBody>
          <a:bodyPr/>
          <a:lstStyle/>
          <a:p>
            <a:r>
              <a:rPr lang="en-US" dirty="0" err="1" smtClean="0"/>
              <a:t>Opzet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smtClean="0"/>
              <a:t> interview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7</a:t>
            </a:fld>
            <a:endParaRPr lang="nl-NL"/>
          </a:p>
        </p:txBody>
      </p:sp>
      <p:sp>
        <p:nvSpPr>
          <p:cNvPr id="8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451909" y="940697"/>
            <a:ext cx="10972800" cy="554900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Introductie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Voorstellen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Korte inleiding betreffende het onderzoek, de interviewer, instantie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Duur aangeven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Respondent op gemak stellen; vragen stellen bij onduidelijkheden, etc.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 Anonimiteit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Topics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Onderwerpen die in principe aan bod moeten komen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Logische volgorde:</a:t>
            </a:r>
          </a:p>
          <a:p>
            <a:pPr marL="1354138" lvl="2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Eerst makkelijke dan moeilijke topics; eerst neutraal dan gevoelig topics</a:t>
            </a:r>
          </a:p>
          <a:p>
            <a:pPr marL="1354138" lvl="2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Chronologische volgorde</a:t>
            </a:r>
          </a:p>
          <a:p>
            <a:pPr marL="1354138" lvl="2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Breed naar smal (soms smal naar breed)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Vragen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Openingsvraag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Vragen naar persoonsgegevens; feitelijke vragen die makkelijk zijn te beantwoorden; wennen aan situatie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Doorvragen; goed luisteren! 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Retrospectief; vragen naar het verleden. Oppassen voor interpretatie achteraf (verandering van mening en alleen de laatste weergeven) en weglaateffecten (bijv. alleen negatieve dingen opnoemen na negatieve ervaring)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Afsluiting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‘Nog iets op te merken of te vragen?’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Vertel wat er met de data gaat gebeuren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nl-NL" sz="1500" dirty="0" smtClean="0"/>
              <a:t>Aangeven dat respondent nog kan mailen indien er iets is vergeten</a:t>
            </a:r>
          </a:p>
        </p:txBody>
      </p:sp>
    </p:spTree>
    <p:extLst>
      <p:ext uri="{BB962C8B-B14F-4D97-AF65-F5344CB8AC3E}">
        <p14:creationId xmlns:p14="http://schemas.microsoft.com/office/powerpoint/2010/main" val="28187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599" y="944563"/>
            <a:ext cx="10991161" cy="1501182"/>
          </a:xfrm>
        </p:spPr>
        <p:txBody>
          <a:bodyPr/>
          <a:lstStyle/>
          <a:p>
            <a:r>
              <a:rPr lang="en-US" dirty="0" err="1" smtClean="0"/>
              <a:t>Oefenen</a:t>
            </a:r>
            <a:r>
              <a:rPr lang="en-US" dirty="0" smtClean="0"/>
              <a:t> met </a:t>
            </a:r>
            <a:r>
              <a:rPr lang="en-US" dirty="0" err="1" smtClean="0"/>
              <a:t>doorvragen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8</a:t>
            </a:fld>
            <a:endParaRPr lang="nl-NL"/>
          </a:p>
        </p:txBody>
      </p:sp>
      <p:sp>
        <p:nvSpPr>
          <p:cNvPr id="4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402871"/>
          </a:xfrm>
        </p:spPr>
        <p:txBody>
          <a:bodyPr>
            <a:normAutofit/>
          </a:bodyPr>
          <a:lstStyle/>
          <a:p>
            <a:r>
              <a:rPr lang="nl-NL" dirty="0" smtClean="0"/>
              <a:t>3-tallen: een interviewer, een geïnterviewde en een </a:t>
            </a:r>
            <a:r>
              <a:rPr lang="nl-NL" dirty="0"/>
              <a:t>observant. De opdracht </a:t>
            </a:r>
            <a:r>
              <a:rPr lang="nl-NL" dirty="0" smtClean="0"/>
              <a:t>voor de interviewer is om zoveel mogelijk door te vragen. De observant beoordeelt of de vraag eenduidig en relevant is.</a:t>
            </a: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Vraag 1 is: ‘Wat maakt een les interessant?’</a:t>
            </a:r>
          </a:p>
          <a:p>
            <a:pPr>
              <a:buNone/>
            </a:pPr>
            <a:r>
              <a:rPr lang="nl-NL" dirty="0" smtClean="0"/>
              <a:t>Wisselen van rol</a:t>
            </a:r>
            <a:endParaRPr lang="nl-NL" dirty="0"/>
          </a:p>
          <a:p>
            <a:r>
              <a:rPr lang="nl-NL" dirty="0"/>
              <a:t>Vraag </a:t>
            </a:r>
            <a:r>
              <a:rPr lang="nl-NL" dirty="0" smtClean="0"/>
              <a:t>2 </a:t>
            </a:r>
            <a:r>
              <a:rPr lang="nl-NL" dirty="0"/>
              <a:t>is</a:t>
            </a:r>
            <a:r>
              <a:rPr lang="nl-NL" dirty="0" smtClean="0"/>
              <a:t>: ‘Hoe kunnen de lessen bij jouw vak verbeteren?’</a:t>
            </a:r>
          </a:p>
          <a:p>
            <a:r>
              <a:rPr lang="nl-NL" dirty="0" smtClean="0"/>
              <a:t>Wisselen van rol</a:t>
            </a:r>
          </a:p>
          <a:p>
            <a:r>
              <a:rPr lang="nl-NL" dirty="0"/>
              <a:t>Vraag </a:t>
            </a:r>
            <a:r>
              <a:rPr lang="nl-NL" dirty="0" smtClean="0"/>
              <a:t>3 </a:t>
            </a:r>
            <a:r>
              <a:rPr lang="nl-NL" dirty="0"/>
              <a:t>is</a:t>
            </a:r>
            <a:r>
              <a:rPr lang="nl-NL" dirty="0" smtClean="0"/>
              <a:t>: ‘Waarover zouden leerlingen mee kunnen beslissen?’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599" y="944563"/>
            <a:ext cx="10991161" cy="1501182"/>
          </a:xfrm>
        </p:spPr>
        <p:txBody>
          <a:bodyPr/>
          <a:lstStyle/>
          <a:p>
            <a:r>
              <a:rPr lang="en-US" dirty="0" err="1" smtClean="0"/>
              <a:t>Socrative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Room: </a:t>
            </a:r>
            <a:r>
              <a:rPr lang="en-US" dirty="0" err="1" smtClean="0"/>
              <a:t>lpo</a:t>
            </a:r>
            <a:endParaRPr lang="en-US" dirty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E4B49E-4D6B-F147-BC93-3C8DD3D68EB8}" type="slidenum">
              <a:rPr lang="nl-NL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7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hva.nl_huisstijl_bestanden_hva-algeme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.potx" id="{81D8A9B7-A57E-4328-801F-46C38594F313}" vid="{F81F6DA7-3D67-45AF-BA39-5448C645C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8A9BB90CFDA4CBA161D6A4C515890" ma:contentTypeVersion="3" ma:contentTypeDescription="Een nieuw document maken." ma:contentTypeScope="" ma:versionID="c418ee6c165f6d2981f43a39da3a6cb9">
  <xsd:schema xmlns:xsd="http://www.w3.org/2001/XMLSchema" xmlns:xs="http://www.w3.org/2001/XMLSchema" xmlns:p="http://schemas.microsoft.com/office/2006/metadata/properties" xmlns:ns1="http://schemas.microsoft.com/sharepoint/v3" xmlns:ns2="888833d0-d734-4f31-a3dd-9e9319213881" targetNamespace="http://schemas.microsoft.com/office/2006/metadata/properties" ma:root="true" ma:fieldsID="b26140b2afff5cb5758261628546e805" ns1:_="" ns2:_="">
    <xsd:import namespace="http://schemas.microsoft.com/sharepoint/v3"/>
    <xsd:import namespace="888833d0-d734-4f31-a3dd-9e93192138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833d0-d734-4f31-a3dd-9e9319213881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ie" ma:default="Studiemateriaal" ma:internalName="Category">
      <xsd:simpleType>
        <xsd:union memberTypes="dms:Text">
          <xsd:simpleType>
            <xsd:restriction base="dms:Choice">
              <xsd:enumeration value="Handleidingen"/>
              <xsd:enumeration value="Opdrachten"/>
              <xsd:enumeration value="Presentaties"/>
              <xsd:enumeration value="Studiemateriaal"/>
            </xsd:restriction>
          </xsd:simpleType>
        </xsd:union>
      </xsd:simpleType>
    </xsd:element>
    <xsd:element name="Notes0" ma:index="11" nillable="true" ma:displayName="Notiti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88833d0-d734-4f31-a3dd-9e9319213881">Studiemateriaal</Category>
    <PublishingExpirationDate xmlns="http://schemas.microsoft.com/sharepoint/v3" xsi:nil="true"/>
    <PublishingStartDate xmlns="http://schemas.microsoft.com/sharepoint/v3" xsi:nil="true"/>
    <Notes0 xmlns="888833d0-d734-4f31-a3dd-9e9319213881" xsi:nil="true"/>
  </documentManagement>
</p:properties>
</file>

<file path=customXml/itemProps1.xml><?xml version="1.0" encoding="utf-8"?>
<ds:datastoreItem xmlns:ds="http://schemas.openxmlformats.org/officeDocument/2006/customXml" ds:itemID="{4BBF6304-51F7-4563-A0F2-8C0678CD3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3B14E-B7AD-45A4-B604-A7D0AE494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8833d0-d734-4f31-a3dd-9e9319213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41C665-997A-4BA8-91C8-14B5CC8670BB}">
  <ds:schemaRefs>
    <ds:schemaRef ds:uri="888833d0-d734-4f31-a3dd-9e9319213881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527</Words>
  <Application>Microsoft Office PowerPoint</Application>
  <PresentationFormat>Breedbeeld</PresentationFormat>
  <Paragraphs>90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Wingdings</vt:lpstr>
      <vt:lpstr>www.hva.nl_huisstijl_bestanden_hva-algemeen</vt:lpstr>
      <vt:lpstr>PowerPoint-presentatie</vt:lpstr>
      <vt:lpstr>Wanneer interviewen?</vt:lpstr>
      <vt:lpstr>De mate van gestructureerdheid</vt:lpstr>
      <vt:lpstr>PowerPoint-presentatie</vt:lpstr>
      <vt:lpstr>Wie wil je bevragen?</vt:lpstr>
      <vt:lpstr>Rollen van de interviewer</vt:lpstr>
      <vt:lpstr>Opzet voor een interview</vt:lpstr>
      <vt:lpstr>Oefenen met doorvragen</vt:lpstr>
      <vt:lpstr>Socrative Room: lpo</vt:lpstr>
      <vt:lpstr>PiP Aflevering van data naar informatie</vt:lpstr>
      <vt:lpstr>opdracht: Orden de tekstfragmenten 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Kragten</dc:creator>
  <cp:lastModifiedBy>R.C.J. Ruijken</cp:lastModifiedBy>
  <cp:revision>141</cp:revision>
  <dcterms:created xsi:type="dcterms:W3CDTF">2015-09-14T07:58:05Z</dcterms:created>
  <dcterms:modified xsi:type="dcterms:W3CDTF">2016-05-12T14:13:19Z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0x010100D628A9BB90CFDA4CBA161D6A4C515890</vt:lpwstr>
  </property>
</Properties>
</file>